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62" r:id="rId5"/>
    <p:sldId id="265" r:id="rId6"/>
    <p:sldId id="263" r:id="rId7"/>
    <p:sldId id="266" r:id="rId8"/>
    <p:sldId id="264" r:id="rId9"/>
    <p:sldId id="259" r:id="rId10"/>
    <p:sldId id="267" r:id="rId11"/>
    <p:sldId id="26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2B"/>
    <a:srgbClr val="00462A"/>
    <a:srgbClr val="C1733A"/>
    <a:srgbClr val="8C8E90"/>
    <a:srgbClr val="F7F8F8"/>
    <a:srgbClr val="E6E6E6"/>
    <a:srgbClr val="77E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590B8-0272-4368-9566-E4E9C5CDBB8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C859-D4F9-4E07-94E8-0BADDB83C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6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5984" y="2167982"/>
            <a:ext cx="9003323" cy="2007699"/>
          </a:xfrm>
        </p:spPr>
        <p:txBody>
          <a:bodyPr anchor="t">
            <a:normAutofit/>
          </a:bodyPr>
          <a:lstStyle>
            <a:lvl1pPr algn="l">
              <a:lnSpc>
                <a:spcPct val="150000"/>
              </a:lnSpc>
              <a:defRPr sz="4500">
                <a:solidFill>
                  <a:srgbClr val="00462A"/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E48800-8025-4764-8B7B-953D5F0A9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27"/>
          <a:stretch/>
        </p:blipFill>
        <p:spPr>
          <a:xfrm>
            <a:off x="1241" y="0"/>
            <a:ext cx="12189519" cy="12737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96420A-36F9-455C-A7D2-BBE68D62EF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" y="3"/>
            <a:ext cx="12189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F69E-6196-42B6-B54D-ABCBA001BE7F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587619" y="6179283"/>
            <a:ext cx="824620" cy="365125"/>
          </a:xfrm>
        </p:spPr>
        <p:txBody>
          <a:bodyPr/>
          <a:lstStyle>
            <a:lvl1pPr>
              <a:defRPr>
                <a:solidFill>
                  <a:srgbClr val="8C8E90"/>
                </a:solidFill>
                <a:latin typeface="YD윤고딕 330" panose="02020603020101020101" pitchFamily="18" charset="-127"/>
                <a:ea typeface="YD윤고딕 330" panose="02020603020101020101" pitchFamily="18" charset="-127"/>
              </a:defRPr>
            </a:lvl1pPr>
          </a:lstStyle>
          <a:p>
            <a:fld id="{E98A2F03-CFD3-4116-B783-1D8C8483C48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4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296420A-36F9-455C-A7D2-BBE68D62E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" y="3"/>
            <a:ext cx="12189519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510" y="2002634"/>
            <a:ext cx="9145068" cy="2852737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3200">
                <a:solidFill>
                  <a:srgbClr val="00462A"/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E48800-8025-4764-8B7B-953D5F0A9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27"/>
          <a:stretch/>
        </p:blipFill>
        <p:spPr>
          <a:xfrm>
            <a:off x="1241" y="0"/>
            <a:ext cx="12189519" cy="12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1328" y="1460500"/>
            <a:ext cx="4547858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9186" y="1460500"/>
            <a:ext cx="4547858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21329" y="5991225"/>
            <a:ext cx="2743200" cy="365125"/>
          </a:xfrm>
        </p:spPr>
        <p:txBody>
          <a:bodyPr/>
          <a:lstStyle/>
          <a:p>
            <a:fld id="{E7F73B92-FFDA-4DF6-B1A7-5B6F0E050AC1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A2F03-CFD3-4116-B783-1D8C8483C4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3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4FBC-5758-4965-A909-4DACE7CABBDD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A2F03-CFD3-4116-B783-1D8C8483C4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6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3763-99D1-4903-8C66-A8E725ADB1AB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A2F03-CFD3-4116-B783-1D8C8483C4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4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60430FB-5919-40D4-A84F-DD7206169A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" y="0"/>
            <a:ext cx="12189519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96420A-36F9-455C-A7D2-BBE68D62E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10"/>
          <a:stretch/>
        </p:blipFill>
        <p:spPr>
          <a:xfrm>
            <a:off x="1241" y="3"/>
            <a:ext cx="12189519" cy="1302324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55730" y="199719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832" y="1617239"/>
            <a:ext cx="100654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C8940-77A6-42DD-8E68-753F89C17E3F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05580" y="6426282"/>
            <a:ext cx="826199" cy="479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A2F03-CFD3-4116-B783-1D8C8483C4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3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500" kern="1200">
          <a:solidFill>
            <a:srgbClr val="00482B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YD윤고딕 330" panose="02020603020101020101" pitchFamily="18" charset="-127"/>
          <a:ea typeface="YD윤고딕 3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YD윤고딕 330" panose="02020603020101020101" pitchFamily="18" charset="-127"/>
          <a:ea typeface="YD윤고딕 3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YD윤고딕 330" panose="02020603020101020101" pitchFamily="18" charset="-127"/>
          <a:ea typeface="YD윤고딕 3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YD윤고딕 330" panose="02020603020101020101" pitchFamily="18" charset="-127"/>
          <a:ea typeface="YD윤고딕 3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YD윤고딕 330" panose="02020603020101020101" pitchFamily="18" charset="-127"/>
          <a:ea typeface="YD윤고딕 3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심층 신경망 성능 향상시키기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2129028 </a:t>
            </a:r>
            <a:r>
              <a:rPr lang="ko-KR" altLang="en-US" sz="2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이아영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3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36910" y="1691231"/>
            <a:ext cx="5933689" cy="188986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10^b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로그 척도로 탐색한다면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10^a=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0.0001, a=-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10^b=1,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b=0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뽑음 ⇒ 알파는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10^r</a:t>
            </a: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9287" y="167351"/>
            <a:ext cx="10063544" cy="815756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600555" y="2353599"/>
            <a:ext cx="406801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367" y="2466889"/>
            <a:ext cx="82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0.0001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10^(-4)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53120" y="2450903"/>
            <a:ext cx="82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00555" y="2183668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668572" y="2280771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6860" y="2466888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634985" y="2211988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12276" y="2156655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7499" y="2156001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01014" y="2155350"/>
            <a:ext cx="19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92738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0433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65927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17810" y="214660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55862" y="214660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16959" y="214660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27663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9208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88202" y="214660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1235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0597" y="215535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1462" y="214660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81747" y="2230872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479178" y="2227547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42682" y="2458771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43058" y="2447354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287" y="1441565"/>
            <a:ext cx="301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척도에서 샘플링</a:t>
            </a:r>
            <a:r>
              <a:rPr lang="en-US" altLang="ko-KR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6726" y="3871312"/>
            <a:ext cx="5308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범위 양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끝값에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취해서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찾고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10^b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로그 척도로 탐색하는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균일하게 무작위로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뽑아서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알파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10^r</a:t>
            </a:r>
          </a:p>
          <a:p>
            <a:endParaRPr lang="ko-KR" altLang="en-US" dirty="0"/>
          </a:p>
        </p:txBody>
      </p:sp>
      <p:pic>
        <p:nvPicPr>
          <p:cNvPr id="64" name="그림 63"/>
          <p:cNvPicPr/>
          <p:nvPr/>
        </p:nvPicPr>
        <p:blipFill rotWithShape="1">
          <a:blip r:embed="rId2"/>
          <a:srcRect l="5877" t="22321" r="65794" b="66213"/>
          <a:stretch/>
        </p:blipFill>
        <p:spPr bwMode="auto">
          <a:xfrm>
            <a:off x="333652" y="4253704"/>
            <a:ext cx="4768425" cy="1302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19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38661" y="3811348"/>
            <a:ext cx="3201743" cy="8415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95087" y="1477282"/>
            <a:ext cx="6845862" cy="25930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지수가중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평균을 계산할 때 사용되는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l-GR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일때는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지수가중평균이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평균 기온처럼 마지막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값의 평균과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비슷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0.999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 마지막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값의 평균과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비슷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- 0.9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0.999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사이를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균일하게 무작위탐색하는 것은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비합리적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89890" y="3715563"/>
            <a:ext cx="6785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1-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베타에 대해서 값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탐색하기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- 0.1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0.01, 0.001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 탐색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균일하게 무작위로 값을 뽑는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</a:t>
            </a:r>
            <a:r>
              <a:rPr lang="el-G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=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l-G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1-10^r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6435" t="32400" r="76681" b="63916"/>
          <a:stretch/>
        </p:blipFill>
        <p:spPr bwMode="auto">
          <a:xfrm>
            <a:off x="438661" y="1908805"/>
            <a:ext cx="3243215" cy="4405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2"/>
          <a:srcRect l="5834" t="43492" r="76933" b="52314"/>
          <a:stretch/>
        </p:blipFill>
        <p:spPr bwMode="auto">
          <a:xfrm>
            <a:off x="532016" y="4045576"/>
            <a:ext cx="3003192" cy="429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52481" y="5708409"/>
            <a:ext cx="94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적절한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척도위에서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무작위로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샘플 추출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이방법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0.9 0.99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0.99 0.999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동일한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양의 자원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80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287" y="1310910"/>
            <a:ext cx="10563224" cy="5340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척도에서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샘플을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뽑는 것 안좋을까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  <a:p>
            <a:pPr marL="0" indent="0">
              <a:buNone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l-G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가깝다면 </a:t>
            </a:r>
            <a:r>
              <a:rPr lang="el-G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조금만 바뀌어도 결과가 많이 바뀜</a:t>
            </a:r>
          </a:p>
          <a:p>
            <a:pPr marL="0" indent="0">
              <a:buNone/>
            </a:pPr>
            <a:r>
              <a:rPr lang="el-GR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β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0.9005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바뀌었다면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거의 영향 주지 않음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대략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값 평균 내는 것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l-GR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β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0.999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0.9995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바뀌었다면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결과에 큰 영향을 줄 것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값의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지수가중평균을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내는 것에서 마지막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값의 평균을 내는 것으로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바뀌었기 때문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Why?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/(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β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β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가까워질수록 작은 변화에도 민감하게 반응</a:t>
            </a:r>
          </a:p>
          <a:p>
            <a:pPr marL="0" indent="0">
              <a:buNone/>
            </a:pPr>
            <a:r>
              <a:rPr lang="el-G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l-G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가까운 곳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β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조밀하게 샘플을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뽑아서 더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효율적으로 샘플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고를 때 적절한 척도 사용하지 않더라도 크게 걱정할 필요 없음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균일한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척도에서 샘플링을 하더라도 정밀화 접근을 사용하면 괜찮은 결과 얻을 수 있음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반복할수록 더 유의미한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범위를 탐색하게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되는것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1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0832" y="2896949"/>
            <a:ext cx="797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 실전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81203" y="1497026"/>
            <a:ext cx="6565759" cy="50737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어플케이션에서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얻은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직관이 다른 영역에서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쓰일수도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있고 아닐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수도 있음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영역간에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공유되는 것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컴퓨터비전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커뮤니티에서 발전된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컨프넷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레스넷은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음성과 자연어 처리에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  <a:p>
            <a:pPr marL="0" indent="0"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찾는 과정은 그렇지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못한다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알고리즘이 발전하거나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바뀌거나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센터의 서버를 업그레이드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파라미터가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녹슬기 때문에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시험해서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재평가해야함</a:t>
            </a:r>
            <a:endParaRPr lang="ko-KR" altLang="en-US" sz="16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 실전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l="12325" t="53491" r="43914" b="21265"/>
          <a:stretch/>
        </p:blipFill>
        <p:spPr bwMode="auto">
          <a:xfrm>
            <a:off x="143630" y="1802391"/>
            <a:ext cx="5237573" cy="2046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직선 화살표 연결선 5"/>
          <p:cNvCxnSpPr>
            <a:endCxn id="5" idx="3"/>
          </p:cNvCxnSpPr>
          <p:nvPr/>
        </p:nvCxnSpPr>
        <p:spPr>
          <a:xfrm>
            <a:off x="4758117" y="2557083"/>
            <a:ext cx="623086" cy="26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3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0227" y="1497026"/>
            <a:ext cx="7706736" cy="50737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돌보기</a:t>
            </a:r>
          </a:p>
          <a:p>
            <a:pPr marL="0" indent="0">
              <a:buNone/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방대하지만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컴퓨터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자원이 많이 필요하지 않아서 적은 숫자의 모델을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한번에 학습시킬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있을 때 </a:t>
            </a:r>
          </a:p>
          <a:p>
            <a:pPr marL="0" indent="0"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일차에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무작위하게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매개변수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일차 끝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무렵에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속도를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조금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올려서 더 나은지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결과가 나오는지 확인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일차에서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모멘텀을 약간 올리거나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학습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 낮추기</a:t>
            </a:r>
          </a:p>
          <a:p>
            <a:pPr marL="0" indent="0"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조절하여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돌보며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학습시킴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성능을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잘 지켜보다가 학습 속도를 조금씩 바꾸는 방식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여러모델을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동시에 학습시킬 컴퓨터 자원이 충분하지 않을 때 </a:t>
            </a:r>
          </a:p>
          <a:p>
            <a:pPr marL="0" indent="0">
              <a:buNone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찾는 방법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4205" t="29965" r="76352" b="44539"/>
          <a:stretch/>
        </p:blipFill>
        <p:spPr bwMode="auto">
          <a:xfrm>
            <a:off x="0" y="1578985"/>
            <a:ext cx="4355541" cy="3219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32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72595" y="1732735"/>
            <a:ext cx="7598421" cy="28645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모델을 함께 </a:t>
            </a:r>
            <a:r>
              <a:rPr lang="ko-KR" altLang="en-US" sz="18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sz="1800" b="1" dirty="0" smtClean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며칠에 걸쳐 스스로 학습하게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동시에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모델의 다른 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다루기 시작</a:t>
            </a:r>
            <a:endParaRPr lang="ko-KR" altLang="en-US" sz="16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모델을 동시에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학습하고 여러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설정을 시험</a:t>
            </a:r>
          </a:p>
          <a:p>
            <a:pPr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마지막에는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최고 성능 뽑기</a:t>
            </a:r>
          </a:p>
          <a:p>
            <a:pPr marL="0" indent="0">
              <a:buNone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찾는 방법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l="30345" t="29965" r="50983" b="45123"/>
          <a:stretch/>
        </p:blipFill>
        <p:spPr bwMode="auto">
          <a:xfrm>
            <a:off x="184090" y="1732735"/>
            <a:ext cx="3837651" cy="3138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오른쪽 화살표 1"/>
          <p:cNvSpPr/>
          <p:nvPr/>
        </p:nvSpPr>
        <p:spPr>
          <a:xfrm rot="10800000">
            <a:off x="3285367" y="4362647"/>
            <a:ext cx="517890" cy="234669"/>
          </a:xfrm>
          <a:prstGeom prst="rightArrow">
            <a:avLst>
              <a:gd name="adj1" fmla="val 36207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01347" y="4701471"/>
            <a:ext cx="8827062" cy="20149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중 뭘 선택할지는 컴퓨터 자원의 양과 함수 관계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동시에 학습시키기에 충분한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캐비어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</a:t>
            </a:r>
          </a:p>
          <a:p>
            <a:pPr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어플케이션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많은 데이터가 쓰이는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너무 커서 한번에 여러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어려우면 ⇒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팬더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모델이 잘 작동하는지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확인하고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2,3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 후 다른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초기화하여 다시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돌보기를 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있음</a:t>
            </a:r>
          </a:p>
          <a:p>
            <a:pPr marL="0" indent="0">
              <a:buNone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289287" y="167351"/>
            <a:ext cx="10063544" cy="81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0482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찾는 방법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l="4205" t="29965" r="50983" b="30439"/>
          <a:stretch/>
        </p:blipFill>
        <p:spPr bwMode="auto">
          <a:xfrm>
            <a:off x="2632470" y="1256770"/>
            <a:ext cx="6268770" cy="3171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287" y="2533847"/>
            <a:ext cx="2824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팬더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한마리의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새끼를 가져서 아기 팬더가 살아남을 수 있도록 돌봄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6349" y="2533847"/>
            <a:ext cx="282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캐비어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억개의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알을 품고 하나에 집중하기보다는 그 이상이 더 잘 살아남기를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지며보는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64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89891" y="2824121"/>
            <a:ext cx="183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퀴즈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30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 rotWithShape="1">
          <a:blip r:embed="rId2"/>
          <a:srcRect l="28378" t="23391" r="28913" b="22337"/>
          <a:stretch/>
        </p:blipFill>
        <p:spPr bwMode="auto">
          <a:xfrm>
            <a:off x="460823" y="1525039"/>
            <a:ext cx="5292613" cy="463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/>
          <p:cNvPicPr/>
          <p:nvPr/>
        </p:nvPicPr>
        <p:blipFill rotWithShape="1">
          <a:blip r:embed="rId3"/>
          <a:srcRect l="27995" t="21556" r="29390" b="48631"/>
          <a:stretch/>
        </p:blipFill>
        <p:spPr bwMode="auto">
          <a:xfrm>
            <a:off x="6379277" y="2429549"/>
            <a:ext cx="5273254" cy="2320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48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78" y="2775569"/>
            <a:ext cx="797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튜닝 프로세스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19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 rotWithShape="1">
          <a:blip r:embed="rId2"/>
          <a:srcRect l="27804" t="21403" r="28913" b="35790"/>
          <a:stretch/>
        </p:blipFill>
        <p:spPr bwMode="auto">
          <a:xfrm>
            <a:off x="377038" y="1423299"/>
            <a:ext cx="6460733" cy="4160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76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/>
          <p:nvPr/>
        </p:nvPicPr>
        <p:blipFill rotWithShape="1">
          <a:blip r:embed="rId2"/>
          <a:srcRect l="27804" t="21862" r="29295" b="16680"/>
          <a:stretch/>
        </p:blipFill>
        <p:spPr bwMode="auto">
          <a:xfrm>
            <a:off x="2938729" y="631179"/>
            <a:ext cx="5719749" cy="5801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25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65014" y="199719"/>
            <a:ext cx="10063544" cy="81575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체계적으로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튜닝할 수 있는 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팁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786" y="1505119"/>
            <a:ext cx="103658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모멘텀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l-GR" altLang="ko-KR" dirty="0" smtClean="0">
                <a:ea typeface="맑은 고딕" panose="020B0503020000020004" pitchFamily="50" charset="-127"/>
              </a:rPr>
              <a:t>β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l-GR" altLang="ko-KR" dirty="0" smtClean="0">
                <a:ea typeface="맑은 고딕" panose="020B0503020000020004" pitchFamily="50" charset="-127"/>
              </a:rPr>
              <a:t>β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앱실론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adam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알고리즘의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층에서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은닉유닛의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/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쓰지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않고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감쇠를 쓸 것인지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미니배치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사이즈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u="sng" dirty="0" smtClean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u="sng" dirty="0" err="1" smtClean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파라미터의</a:t>
            </a:r>
            <a:r>
              <a:rPr lang="ko-KR" altLang="en-US" b="1" u="sng" dirty="0" smtClean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u="sng" dirty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중요도 </a:t>
            </a:r>
            <a:r>
              <a:rPr lang="ko-KR" altLang="en-US" b="1" u="sng" dirty="0" smtClean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순위</a:t>
            </a:r>
            <a:r>
              <a:rPr lang="en-US" altLang="ko-KR" b="1" u="sng" dirty="0" smtClean="0">
                <a:solidFill>
                  <a:srgbClr val="0048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알파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모멘텀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0.9) /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미니배치크기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은닉 유닛의 수 튜닝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층의 숫자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감쇠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아담 알고리즘에서는 </a:t>
            </a:r>
            <a:r>
              <a:rPr lang="el-GR" altLang="ko-KR" dirty="0">
                <a:ea typeface="맑은 고딕" panose="020B0503020000020004" pitchFamily="50" charset="-127"/>
              </a:rPr>
              <a:t>β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1=0.9, </a:t>
            </a:r>
            <a:r>
              <a:rPr lang="el-GR" altLang="ko-KR" dirty="0" smtClean="0">
                <a:ea typeface="맑은 고딕" panose="020B0503020000020004" pitchFamily="50" charset="-127"/>
              </a:rPr>
              <a:t>β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2=0.999,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앱실론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=10^(-8)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원한다면 튜닝해도 됨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것은 아니고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직관을 가질 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/>
          <a:srcRect l="7683" t="25276" r="74391" b="48304"/>
          <a:stretch/>
        </p:blipFill>
        <p:spPr bwMode="auto">
          <a:xfrm>
            <a:off x="2192943" y="1210907"/>
            <a:ext cx="3062247" cy="2878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/>
          <p:cNvPicPr/>
          <p:nvPr/>
        </p:nvPicPr>
        <p:blipFill rotWithShape="1">
          <a:blip r:embed="rId2"/>
          <a:srcRect l="30835" t="25276" r="51584" b="48000"/>
          <a:stretch/>
        </p:blipFill>
        <p:spPr bwMode="auto">
          <a:xfrm>
            <a:off x="6402715" y="1210906"/>
            <a:ext cx="3003356" cy="2912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15" y="4321150"/>
            <a:ext cx="5253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만들어진지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얼마 되지 않았을 때는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격자점을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탐색하는 것이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5x5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점만 생각하여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점들에 대해서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최고의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정함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수가 적을 때 쓸 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89286" y="214616"/>
            <a:ext cx="11160943" cy="815756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튜닝할 때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탐색할 값을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정할 수 있을까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67457" y="4264505"/>
            <a:ext cx="517081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딥러닝에서는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무작위로 점을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동일하게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점을 뽑는다고 할 때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점에    대해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하이퍼파라미터를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정함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Why?</a:t>
            </a:r>
          </a:p>
          <a:p>
            <a:pPr marL="285750" indent="-285750">
              <a:buFontTx/>
              <a:buChar char="-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파라미터가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해결에 더 중요한지 미리 알 수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없고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파라미터의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중요도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순위가 존재하기 때문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6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 rotWithShape="1">
          <a:blip r:embed="rId2"/>
          <a:srcRect l="30835" t="27280" r="51584" b="48000"/>
          <a:stretch/>
        </p:blipFill>
        <p:spPr bwMode="auto">
          <a:xfrm>
            <a:off x="289286" y="1299876"/>
            <a:ext cx="3003356" cy="2693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89286" y="214616"/>
            <a:ext cx="11160943" cy="815756"/>
          </a:xfrm>
        </p:spPr>
        <p:txBody>
          <a:bodyPr>
            <a:normAutofit fontScale="90000"/>
          </a:bodyPr>
          <a:lstStyle/>
          <a:p>
            <a:r>
              <a:rPr lang="ko-KR" altLang="en-US" sz="2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튜닝할 때 어떤 값을 탐색할지 어떻게 정할 수 있을까</a:t>
            </a:r>
            <a:r>
              <a:rPr lang="en-US" altLang="ko-KR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55894" y="1366923"/>
            <a:ext cx="88688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en-US" altLang="ko-KR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알파</a:t>
            </a:r>
            <a:r>
              <a:rPr lang="en-US" altLang="ko-KR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앱실론</a:t>
            </a:r>
            <a:r>
              <a:rPr lang="en-US" altLang="ko-KR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아담에서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분모 값</a:t>
            </a:r>
            <a:r>
              <a:rPr lang="en-US" altLang="ko-KR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때</a:t>
            </a:r>
            <a:endParaRPr lang="en-US" altLang="ko-KR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알파를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고르는 것이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앱실론보다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격자점을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탐색하면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알파값을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확인하게 되는데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앱실론이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달라도 결과는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같음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알파는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 대해서만 학습시킨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고르면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서로 다른 알파를 이용하여 모델을 학습하여 더 좋은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쓸 수 있을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l="38888" t="53967" r="41620" b="18973"/>
          <a:stretch/>
        </p:blipFill>
        <p:spPr bwMode="auto">
          <a:xfrm>
            <a:off x="496774" y="4159306"/>
            <a:ext cx="2562015" cy="2370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91158" y="4472940"/>
            <a:ext cx="770361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 3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파라미터일</a:t>
            </a:r>
            <a:r>
              <a:rPr lang="ko-KR" altLang="en-US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때 </a:t>
            </a:r>
            <a:r>
              <a:rPr lang="en-US" altLang="ko-KR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정육면체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안에서 모델을 고르는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것과 같아서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훨씬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많은 모델을 학습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탐색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중요한지 알 수 없으므로 무작위로 정하는게 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값을 탐색할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65014" y="199719"/>
            <a:ext cx="10063544" cy="81575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정밀화 접근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0786" y="1505119"/>
            <a:ext cx="1036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11633" t="24286" r="58010" b="40436"/>
          <a:stretch/>
        </p:blipFill>
        <p:spPr bwMode="auto">
          <a:xfrm>
            <a:off x="420786" y="1505119"/>
            <a:ext cx="4046019" cy="3406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66805" y="1505119"/>
            <a:ext cx="7290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차원에서 이 점이 최고라는 것을 찾으면 그 주변도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괜찮은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영역으로 확대해서 더 조밀하게 점 선택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것은 그대로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최고의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 영역에 있다고 생각하여 파란색 안에 초점 두고 탐색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사각형에서 탐색한 후 더 작은 사각형으로 범위를 좁혀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나가며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조밀하게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2743202" y="3123525"/>
            <a:ext cx="1377573" cy="1447113"/>
          </a:xfrm>
          <a:prstGeom prst="frame">
            <a:avLst>
              <a:gd name="adj1" fmla="val 4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786" y="5791607"/>
            <a:ext cx="93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격자점이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무작위로 선택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정밀화 접근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66882" y="2824121"/>
            <a:ext cx="797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4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65014" y="199719"/>
            <a:ext cx="10063544" cy="815756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68113" y="1571837"/>
            <a:ext cx="6096000" cy="38767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무작위하게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뽑는 것이 합리적인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경우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 </a:t>
            </a:r>
            <a:r>
              <a:rPr lang="en-US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 </a:t>
            </a:r>
            <a:r>
              <a:rPr lang="ko-KR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대하여 은닉 유닛의 수 </a:t>
            </a:r>
            <a:r>
              <a:rPr lang="en-US" altLang="ko-KR" u="sng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n^l</a:t>
            </a:r>
            <a:r>
              <a:rPr lang="en-US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u="sng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</a:t>
            </a:r>
            <a:r>
              <a:rPr lang="ko-KR" altLang="en-US" u="sng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때</a:t>
            </a:r>
            <a:endParaRPr lang="ko-KR" altLang="ko-KR" u="sng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범위로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부터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의 수직선에서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무작위하게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값들을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ko-KR" altLang="en-US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르기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u="sng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신경망에서 </a:t>
            </a:r>
            <a:r>
              <a:rPr lang="ko-KR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레이어의 숫자 </a:t>
            </a:r>
            <a:r>
              <a:rPr lang="en-US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</a:t>
            </a:r>
            <a:r>
              <a:rPr lang="ko-KR" altLang="ko-KR" u="sng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구할 때 </a:t>
            </a:r>
            <a:endParaRPr lang="en-US" altLang="ko-KR" u="sng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층의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숫자가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사이라고 </a:t>
            </a:r>
            <a:r>
              <a:rPr lang="ko-KR" altLang="en-US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생각할 때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무작위하게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뽑고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격자점을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사용해도 문제가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없다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l="7303" t="30918" r="66057" b="54168"/>
          <a:stretch/>
        </p:blipFill>
        <p:spPr bwMode="auto">
          <a:xfrm>
            <a:off x="580603" y="1871240"/>
            <a:ext cx="4031857" cy="1341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2"/>
          <a:srcRect l="8080" t="49027" r="66159" b="40016"/>
          <a:stretch/>
        </p:blipFill>
        <p:spPr bwMode="auto">
          <a:xfrm>
            <a:off x="625109" y="4226957"/>
            <a:ext cx="4254388" cy="1065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59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1805" y="1625331"/>
            <a:ext cx="6284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균일하게 무작위로 값을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고를 때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프로의 샘플이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 있을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비합리적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척도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균일하게 무작위로 값을 뽑는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것이 합리적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0.0001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0.001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0.001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0.01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사이를 탐색할 때 더 많은 자원을 쓸 수 있음</a:t>
            </a:r>
          </a:p>
          <a:p>
            <a:pPr marL="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9287" y="167351"/>
            <a:ext cx="10063544" cy="815756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척도 선택하기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8550" t="28348" r="75476" b="67887"/>
          <a:stretch/>
        </p:blipFill>
        <p:spPr bwMode="auto">
          <a:xfrm>
            <a:off x="432719" y="1477812"/>
            <a:ext cx="2518110" cy="417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직선 연결선 9"/>
          <p:cNvCxnSpPr/>
          <p:nvPr/>
        </p:nvCxnSpPr>
        <p:spPr>
          <a:xfrm flipV="1">
            <a:off x="663547" y="2346689"/>
            <a:ext cx="406801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359" y="2459979"/>
            <a:ext cx="793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0.0001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0263" y="2415471"/>
            <a:ext cx="38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3547" y="2176758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31564" y="2273861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9729" y="2459979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261009" y="2205078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5268" y="2149745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39" y="2149091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774" y="2148440"/>
            <a:ext cx="19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5730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3425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8919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0802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8854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951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0655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2200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51194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36027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67272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73589" y="2148440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32422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4454" y="2139692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663547" y="4196443"/>
            <a:ext cx="406801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7359" y="4309733"/>
            <a:ext cx="82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0.0001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10^(-4)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16112" y="4293747"/>
            <a:ext cx="82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10^0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63547" y="4026512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731564" y="4123615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49852" y="4309732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697977" y="4054832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75268" y="3999499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491" y="3998845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4006" y="3998194"/>
            <a:ext cx="19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5730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425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8919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80802" y="3989446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18854" y="3989446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79951" y="3989446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90655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2200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51194" y="3989446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4227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73589" y="3998194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74454" y="3989446"/>
            <a:ext cx="2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44739" y="4073716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42170" y="4070391"/>
            <a:ext cx="0" cy="28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305674" y="4301615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06050" y="4290198"/>
            <a:ext cx="6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2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이화체"/>
        <a:ea typeface="이화체"/>
        <a:cs typeface=""/>
      </a:majorFont>
      <a:minorFont>
        <a:latin typeface="YD윤고딕 330"/>
        <a:ea typeface="YD윤고딕 3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1149</Words>
  <Application>Microsoft Office PowerPoint</Application>
  <PresentationFormat>와이드스크린</PresentationFormat>
  <Paragraphs>208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YD윤고딕 330</vt:lpstr>
      <vt:lpstr>맑은 고딕</vt:lpstr>
      <vt:lpstr>이화체</vt:lpstr>
      <vt:lpstr>Arial</vt:lpstr>
      <vt:lpstr>Times New Roman</vt:lpstr>
      <vt:lpstr>Office 테마</vt:lpstr>
      <vt:lpstr>딥러닝 2단계 : 심층 신경망 성능 향상시키기 11주차. 하이퍼 파라미터 튜닝  2129028 이아영</vt:lpstr>
      <vt:lpstr>PowerPoint 프레젠테이션</vt:lpstr>
      <vt:lpstr>체계적으로 하이퍼 파라미터를 튜닝할 수 있는 팁</vt:lpstr>
      <vt:lpstr>하이퍼 파라미터를 튜닝할 때 탐색할 값을 어떻게 정할 수 있을까?</vt:lpstr>
      <vt:lpstr>하이퍼 파라미터를 튜닝할 때 어떤 값을 탐색할지 어떻게 정할 수 있을까?</vt:lpstr>
      <vt:lpstr>정밀화 접근</vt:lpstr>
      <vt:lpstr>PowerPoint 프레젠테이션</vt:lpstr>
      <vt:lpstr>적절한 척도 선택하기</vt:lpstr>
      <vt:lpstr>적절한 척도 선택하기</vt:lpstr>
      <vt:lpstr>적절한 척도 선택하기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ay lee</cp:lastModifiedBy>
  <cp:revision>48</cp:revision>
  <dcterms:created xsi:type="dcterms:W3CDTF">2021-09-24T03:16:28Z</dcterms:created>
  <dcterms:modified xsi:type="dcterms:W3CDTF">2023-11-18T17:23:02Z</dcterms:modified>
</cp:coreProperties>
</file>